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408" r:id="rId3"/>
    <p:sldId id="262" r:id="rId4"/>
    <p:sldId id="410" r:id="rId5"/>
    <p:sldId id="455" r:id="rId6"/>
    <p:sldId id="450" r:id="rId7"/>
    <p:sldId id="453" r:id="rId8"/>
    <p:sldId id="449" r:id="rId9"/>
    <p:sldId id="446" r:id="rId10"/>
    <p:sldId id="296" r:id="rId11"/>
    <p:sldId id="289" r:id="rId12"/>
    <p:sldId id="416" r:id="rId13"/>
    <p:sldId id="417" r:id="rId14"/>
    <p:sldId id="309" r:id="rId15"/>
    <p:sldId id="434" r:id="rId16"/>
    <p:sldId id="451" r:id="rId17"/>
    <p:sldId id="456" r:id="rId18"/>
    <p:sldId id="452" r:id="rId19"/>
    <p:sldId id="45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B2E3FE-7390-4053-9D3B-BCF9BCBE4406}" v="8" dt="2025-05-12T06:23:26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olte, J.A. (Jan Aart)" userId="4a17dd8c-03e0-4525-9edc-7e00213ce383" providerId="ADAL" clId="{6DB2E3FE-7390-4053-9D3B-BCF9BCBE4406}"/>
    <pc:docChg chg="undo custSel addSld delSld modSld sldOrd">
      <pc:chgData name="Scholte, J.A. (Jan Aart)" userId="4a17dd8c-03e0-4525-9edc-7e00213ce383" providerId="ADAL" clId="{6DB2E3FE-7390-4053-9D3B-BCF9BCBE4406}" dt="2025-05-12T06:40:17.514" v="2687" actId="14100"/>
      <pc:docMkLst>
        <pc:docMk/>
      </pc:docMkLst>
      <pc:sldChg chg="modSp mod">
        <pc:chgData name="Scholte, J.A. (Jan Aart)" userId="4a17dd8c-03e0-4525-9edc-7e00213ce383" providerId="ADAL" clId="{6DB2E3FE-7390-4053-9D3B-BCF9BCBE4406}" dt="2025-05-12T06:40:17.514" v="2687" actId="14100"/>
        <pc:sldMkLst>
          <pc:docMk/>
          <pc:sldMk cId="434300795" sldId="256"/>
        </pc:sldMkLst>
        <pc:spChg chg="mod">
          <ac:chgData name="Scholte, J.A. (Jan Aart)" userId="4a17dd8c-03e0-4525-9edc-7e00213ce383" providerId="ADAL" clId="{6DB2E3FE-7390-4053-9D3B-BCF9BCBE4406}" dt="2025-05-11T20:27:24.724" v="209" actId="1076"/>
          <ac:spMkLst>
            <pc:docMk/>
            <pc:sldMk cId="434300795" sldId="256"/>
            <ac:spMk id="2" creationId="{9679A78E-E4A1-1D88-3654-70C345CE64CC}"/>
          </ac:spMkLst>
        </pc:spChg>
        <pc:spChg chg="mod">
          <ac:chgData name="Scholte, J.A. (Jan Aart)" userId="4a17dd8c-03e0-4525-9edc-7e00213ce383" providerId="ADAL" clId="{6DB2E3FE-7390-4053-9D3B-BCF9BCBE4406}" dt="2025-05-12T06:40:17.514" v="2687" actId="14100"/>
          <ac:spMkLst>
            <pc:docMk/>
            <pc:sldMk cId="434300795" sldId="256"/>
            <ac:spMk id="3" creationId="{1574FD9B-DC5C-378F-C477-A41160925881}"/>
          </ac:spMkLst>
        </pc:spChg>
      </pc:sldChg>
      <pc:sldChg chg="modSp add del mod">
        <pc:chgData name="Scholte, J.A. (Jan Aart)" userId="4a17dd8c-03e0-4525-9edc-7e00213ce383" providerId="ADAL" clId="{6DB2E3FE-7390-4053-9D3B-BCF9BCBE4406}" dt="2025-05-12T06:17:18.785" v="2213" actId="2696"/>
        <pc:sldMkLst>
          <pc:docMk/>
          <pc:sldMk cId="1367367038" sldId="262"/>
        </pc:sldMkLst>
        <pc:spChg chg="mod">
          <ac:chgData name="Scholte, J.A. (Jan Aart)" userId="4a17dd8c-03e0-4525-9edc-7e00213ce383" providerId="ADAL" clId="{6DB2E3FE-7390-4053-9D3B-BCF9BCBE4406}" dt="2025-05-11T20:51:04.052" v="677" actId="122"/>
          <ac:spMkLst>
            <pc:docMk/>
            <pc:sldMk cId="1367367038" sldId="262"/>
            <ac:spMk id="2" creationId="{00000000-0000-0000-0000-000000000000}"/>
          </ac:spMkLst>
        </pc:spChg>
        <pc:spChg chg="mod">
          <ac:chgData name="Scholte, J.A. (Jan Aart)" userId="4a17dd8c-03e0-4525-9edc-7e00213ce383" providerId="ADAL" clId="{6DB2E3FE-7390-4053-9D3B-BCF9BCBE4406}" dt="2025-05-11T20:51:23.292" v="681" actId="27636"/>
          <ac:spMkLst>
            <pc:docMk/>
            <pc:sldMk cId="1367367038" sldId="262"/>
            <ac:spMk id="3" creationId="{00000000-0000-0000-0000-000000000000}"/>
          </ac:spMkLst>
        </pc:spChg>
      </pc:sldChg>
      <pc:sldChg chg="modSp add mod ord">
        <pc:chgData name="Scholte, J.A. (Jan Aart)" userId="4a17dd8c-03e0-4525-9edc-7e00213ce383" providerId="ADAL" clId="{6DB2E3FE-7390-4053-9D3B-BCF9BCBE4406}" dt="2025-05-12T06:39:43.669" v="2685" actId="20577"/>
        <pc:sldMkLst>
          <pc:docMk/>
          <pc:sldMk cId="2429488832" sldId="262"/>
        </pc:sldMkLst>
        <pc:spChg chg="mod">
          <ac:chgData name="Scholte, J.A. (Jan Aart)" userId="4a17dd8c-03e0-4525-9edc-7e00213ce383" providerId="ADAL" clId="{6DB2E3FE-7390-4053-9D3B-BCF9BCBE4406}" dt="2025-05-12T06:39:43.669" v="2685" actId="20577"/>
          <ac:spMkLst>
            <pc:docMk/>
            <pc:sldMk cId="2429488832" sldId="262"/>
            <ac:spMk id="2" creationId="{00000000-0000-0000-0000-000000000000}"/>
          </ac:spMkLst>
        </pc:spChg>
        <pc:spChg chg="mod">
          <ac:chgData name="Scholte, J.A. (Jan Aart)" userId="4a17dd8c-03e0-4525-9edc-7e00213ce383" providerId="ADAL" clId="{6DB2E3FE-7390-4053-9D3B-BCF9BCBE4406}" dt="2025-05-12T06:21:10.003" v="2271" actId="20577"/>
          <ac:spMkLst>
            <pc:docMk/>
            <pc:sldMk cId="2429488832" sldId="262"/>
            <ac:spMk id="3" creationId="{00000000-0000-0000-0000-000000000000}"/>
          </ac:spMkLst>
        </pc:spChg>
      </pc:sldChg>
      <pc:sldChg chg="modSp add mod">
        <pc:chgData name="Scholte, J.A. (Jan Aart)" userId="4a17dd8c-03e0-4525-9edc-7e00213ce383" providerId="ADAL" clId="{6DB2E3FE-7390-4053-9D3B-BCF9BCBE4406}" dt="2025-05-11T20:31:39.026" v="257" actId="207"/>
        <pc:sldMkLst>
          <pc:docMk/>
          <pc:sldMk cId="3791155234" sldId="289"/>
        </pc:sldMkLst>
        <pc:spChg chg="mod">
          <ac:chgData name="Scholte, J.A. (Jan Aart)" userId="4a17dd8c-03e0-4525-9edc-7e00213ce383" providerId="ADAL" clId="{6DB2E3FE-7390-4053-9D3B-BCF9BCBE4406}" dt="2025-05-11T20:31:39.026" v="257" actId="207"/>
          <ac:spMkLst>
            <pc:docMk/>
            <pc:sldMk cId="3791155234" sldId="289"/>
            <ac:spMk id="2" creationId="{00000000-0000-0000-0000-000000000000}"/>
          </ac:spMkLst>
        </pc:spChg>
        <pc:graphicFrameChg chg="mod modGraphic">
          <ac:chgData name="Scholte, J.A. (Jan Aart)" userId="4a17dd8c-03e0-4525-9edc-7e00213ce383" providerId="ADAL" clId="{6DB2E3FE-7390-4053-9D3B-BCF9BCBE4406}" dt="2025-05-11T20:31:26.374" v="256" actId="14100"/>
          <ac:graphicFrameMkLst>
            <pc:docMk/>
            <pc:sldMk cId="3791155234" sldId="289"/>
            <ac:graphicFrameMk id="5" creationId="{00000000-0000-0000-0000-000000000000}"/>
          </ac:graphicFrameMkLst>
        </pc:graphicFrameChg>
      </pc:sldChg>
      <pc:sldChg chg="modSp mod">
        <pc:chgData name="Scholte, J.A. (Jan Aart)" userId="4a17dd8c-03e0-4525-9edc-7e00213ce383" providerId="ADAL" clId="{6DB2E3FE-7390-4053-9D3B-BCF9BCBE4406}" dt="2025-05-11T20:50:34.447" v="671" actId="20577"/>
        <pc:sldMkLst>
          <pc:docMk/>
          <pc:sldMk cId="3135129116" sldId="296"/>
        </pc:sldMkLst>
        <pc:spChg chg="mod">
          <ac:chgData name="Scholte, J.A. (Jan Aart)" userId="4a17dd8c-03e0-4525-9edc-7e00213ce383" providerId="ADAL" clId="{6DB2E3FE-7390-4053-9D3B-BCF9BCBE4406}" dt="2025-05-11T20:50:34.447" v="671" actId="20577"/>
          <ac:spMkLst>
            <pc:docMk/>
            <pc:sldMk cId="3135129116" sldId="296"/>
            <ac:spMk id="2" creationId="{00000000-0000-0000-0000-000000000000}"/>
          </ac:spMkLst>
        </pc:spChg>
      </pc:sldChg>
      <pc:sldChg chg="modSp mod">
        <pc:chgData name="Scholte, J.A. (Jan Aart)" userId="4a17dd8c-03e0-4525-9edc-7e00213ce383" providerId="ADAL" clId="{6DB2E3FE-7390-4053-9D3B-BCF9BCBE4406}" dt="2025-05-11T20:36:22.306" v="305"/>
        <pc:sldMkLst>
          <pc:docMk/>
          <pc:sldMk cId="1342960396" sldId="309"/>
        </pc:sldMkLst>
        <pc:spChg chg="mod">
          <ac:chgData name="Scholte, J.A. (Jan Aart)" userId="4a17dd8c-03e0-4525-9edc-7e00213ce383" providerId="ADAL" clId="{6DB2E3FE-7390-4053-9D3B-BCF9BCBE4406}" dt="2025-05-11T14:06:10.319" v="37" actId="207"/>
          <ac:spMkLst>
            <pc:docMk/>
            <pc:sldMk cId="1342960396" sldId="309"/>
            <ac:spMk id="2" creationId="{00000000-0000-0000-0000-000000000000}"/>
          </ac:spMkLst>
        </pc:spChg>
        <pc:spChg chg="mod">
          <ac:chgData name="Scholte, J.A. (Jan Aart)" userId="4a17dd8c-03e0-4525-9edc-7e00213ce383" providerId="ADAL" clId="{6DB2E3FE-7390-4053-9D3B-BCF9BCBE4406}" dt="2025-05-11T20:36:22.306" v="305"/>
          <ac:spMkLst>
            <pc:docMk/>
            <pc:sldMk cId="1342960396" sldId="309"/>
            <ac:spMk id="3" creationId="{00000000-0000-0000-0000-000000000000}"/>
          </ac:spMkLst>
        </pc:spChg>
      </pc:sldChg>
      <pc:sldChg chg="modSp mod ord">
        <pc:chgData name="Scholte, J.A. (Jan Aart)" userId="4a17dd8c-03e0-4525-9edc-7e00213ce383" providerId="ADAL" clId="{6DB2E3FE-7390-4053-9D3B-BCF9BCBE4406}" dt="2025-05-12T06:26:24.599" v="2403" actId="20577"/>
        <pc:sldMkLst>
          <pc:docMk/>
          <pc:sldMk cId="1977112575" sldId="408"/>
        </pc:sldMkLst>
        <pc:spChg chg="mod">
          <ac:chgData name="Scholte, J.A. (Jan Aart)" userId="4a17dd8c-03e0-4525-9edc-7e00213ce383" providerId="ADAL" clId="{6DB2E3FE-7390-4053-9D3B-BCF9BCBE4406}" dt="2025-05-12T06:26:24.599" v="2403" actId="20577"/>
          <ac:spMkLst>
            <pc:docMk/>
            <pc:sldMk cId="1977112575" sldId="408"/>
            <ac:spMk id="3" creationId="{2A8F777E-ACBE-4FDC-A738-F38333D16BDF}"/>
          </ac:spMkLst>
        </pc:spChg>
      </pc:sldChg>
      <pc:sldChg chg="modSp add mod">
        <pc:chgData name="Scholte, J.A. (Jan Aart)" userId="4a17dd8c-03e0-4525-9edc-7e00213ce383" providerId="ADAL" clId="{6DB2E3FE-7390-4053-9D3B-BCF9BCBE4406}" dt="2025-05-12T06:38:30.119" v="2672" actId="20577"/>
        <pc:sldMkLst>
          <pc:docMk/>
          <pc:sldMk cId="2707578970" sldId="410"/>
        </pc:sldMkLst>
        <pc:spChg chg="mod">
          <ac:chgData name="Scholte, J.A. (Jan Aart)" userId="4a17dd8c-03e0-4525-9edc-7e00213ce383" providerId="ADAL" clId="{6DB2E3FE-7390-4053-9D3B-BCF9BCBE4406}" dt="2025-05-12T06:38:04.837" v="2649" actId="1076"/>
          <ac:spMkLst>
            <pc:docMk/>
            <pc:sldMk cId="2707578970" sldId="410"/>
            <ac:spMk id="4" creationId="{889781C5-7D20-4CEE-A13E-A3546DAE9BF8}"/>
          </ac:spMkLst>
        </pc:spChg>
        <pc:spChg chg="mod">
          <ac:chgData name="Scholte, J.A. (Jan Aart)" userId="4a17dd8c-03e0-4525-9edc-7e00213ce383" providerId="ADAL" clId="{6DB2E3FE-7390-4053-9D3B-BCF9BCBE4406}" dt="2025-05-12T06:37:52.410" v="2646" actId="1076"/>
          <ac:spMkLst>
            <pc:docMk/>
            <pc:sldMk cId="2707578970" sldId="410"/>
            <ac:spMk id="5" creationId="{0CE9884C-6E63-4B02-BBCA-FC7BC05E7F65}"/>
          </ac:spMkLst>
        </pc:spChg>
        <pc:spChg chg="mod">
          <ac:chgData name="Scholte, J.A. (Jan Aart)" userId="4a17dd8c-03e0-4525-9edc-7e00213ce383" providerId="ADAL" clId="{6DB2E3FE-7390-4053-9D3B-BCF9BCBE4406}" dt="2025-05-12T06:38:30.119" v="2672" actId="20577"/>
          <ac:spMkLst>
            <pc:docMk/>
            <pc:sldMk cId="2707578970" sldId="410"/>
            <ac:spMk id="6" creationId="{F0284523-62BB-4E5C-A8F2-2CA8DEB65840}"/>
          </ac:spMkLst>
        </pc:spChg>
      </pc:sldChg>
      <pc:sldChg chg="modSp mod">
        <pc:chgData name="Scholte, J.A. (Jan Aart)" userId="4a17dd8c-03e0-4525-9edc-7e00213ce383" providerId="ADAL" clId="{6DB2E3FE-7390-4053-9D3B-BCF9BCBE4406}" dt="2025-05-11T20:50:24.163" v="648" actId="20577"/>
        <pc:sldMkLst>
          <pc:docMk/>
          <pc:sldMk cId="4230823890" sldId="416"/>
        </pc:sldMkLst>
        <pc:spChg chg="mod">
          <ac:chgData name="Scholte, J.A. (Jan Aart)" userId="4a17dd8c-03e0-4525-9edc-7e00213ce383" providerId="ADAL" clId="{6DB2E3FE-7390-4053-9D3B-BCF9BCBE4406}" dt="2025-05-11T20:50:24.163" v="648" actId="20577"/>
          <ac:spMkLst>
            <pc:docMk/>
            <pc:sldMk cId="4230823890" sldId="416"/>
            <ac:spMk id="3" creationId="{815192BE-5C6C-4B96-A7D5-0E448A2DC674}"/>
          </ac:spMkLst>
        </pc:spChg>
      </pc:sldChg>
      <pc:sldChg chg="modSp add mod">
        <pc:chgData name="Scholte, J.A. (Jan Aart)" userId="4a17dd8c-03e0-4525-9edc-7e00213ce383" providerId="ADAL" clId="{6DB2E3FE-7390-4053-9D3B-BCF9BCBE4406}" dt="2025-05-11T20:58:04.614" v="834" actId="207"/>
        <pc:sldMkLst>
          <pc:docMk/>
          <pc:sldMk cId="2710639782" sldId="417"/>
        </pc:sldMkLst>
        <pc:spChg chg="mod">
          <ac:chgData name="Scholte, J.A. (Jan Aart)" userId="4a17dd8c-03e0-4525-9edc-7e00213ce383" providerId="ADAL" clId="{6DB2E3FE-7390-4053-9D3B-BCF9BCBE4406}" dt="2025-05-11T20:58:04.614" v="834" actId="207"/>
          <ac:spMkLst>
            <pc:docMk/>
            <pc:sldMk cId="2710639782" sldId="417"/>
            <ac:spMk id="2" creationId="{00000000-0000-0000-0000-000000000000}"/>
          </ac:spMkLst>
        </pc:spChg>
        <pc:spChg chg="mod">
          <ac:chgData name="Scholte, J.A. (Jan Aart)" userId="4a17dd8c-03e0-4525-9edc-7e00213ce383" providerId="ADAL" clId="{6DB2E3FE-7390-4053-9D3B-BCF9BCBE4406}" dt="2025-05-11T20:57:43.950" v="833" actId="20577"/>
          <ac:spMkLst>
            <pc:docMk/>
            <pc:sldMk cId="2710639782" sldId="417"/>
            <ac:spMk id="3" creationId="{00000000-0000-0000-0000-000000000000}"/>
          </ac:spMkLst>
        </pc:spChg>
      </pc:sldChg>
      <pc:sldChg chg="modSp mod">
        <pc:chgData name="Scholte, J.A. (Jan Aart)" userId="4a17dd8c-03e0-4525-9edc-7e00213ce383" providerId="ADAL" clId="{6DB2E3FE-7390-4053-9D3B-BCF9BCBE4406}" dt="2025-05-11T20:58:10.600" v="835" actId="207"/>
        <pc:sldMkLst>
          <pc:docMk/>
          <pc:sldMk cId="3378738872" sldId="434"/>
        </pc:sldMkLst>
        <pc:spChg chg="mod">
          <ac:chgData name="Scholte, J.A. (Jan Aart)" userId="4a17dd8c-03e0-4525-9edc-7e00213ce383" providerId="ADAL" clId="{6DB2E3FE-7390-4053-9D3B-BCF9BCBE4406}" dt="2025-05-11T20:58:10.600" v="835" actId="207"/>
          <ac:spMkLst>
            <pc:docMk/>
            <pc:sldMk cId="3378738872" sldId="434"/>
            <ac:spMk id="2" creationId="{A70D7B0C-E818-41C9-A726-51001550CC6D}"/>
          </ac:spMkLst>
        </pc:spChg>
        <pc:spChg chg="mod">
          <ac:chgData name="Scholte, J.A. (Jan Aart)" userId="4a17dd8c-03e0-4525-9edc-7e00213ce383" providerId="ADAL" clId="{6DB2E3FE-7390-4053-9D3B-BCF9BCBE4406}" dt="2025-05-11T20:38:18.692" v="306" actId="1076"/>
          <ac:spMkLst>
            <pc:docMk/>
            <pc:sldMk cId="3378738872" sldId="434"/>
            <ac:spMk id="3" creationId="{B34F3F7A-7C64-4CC3-B1BA-81572865034F}"/>
          </ac:spMkLst>
        </pc:spChg>
      </pc:sldChg>
      <pc:sldChg chg="modSp mod">
        <pc:chgData name="Scholte, J.A. (Jan Aart)" userId="4a17dd8c-03e0-4525-9edc-7e00213ce383" providerId="ADAL" clId="{6DB2E3FE-7390-4053-9D3B-BCF9BCBE4406}" dt="2025-05-11T14:05:21.622" v="34" actId="207"/>
        <pc:sldMkLst>
          <pc:docMk/>
          <pc:sldMk cId="421042366" sldId="446"/>
        </pc:sldMkLst>
        <pc:spChg chg="mod">
          <ac:chgData name="Scholte, J.A. (Jan Aart)" userId="4a17dd8c-03e0-4525-9edc-7e00213ce383" providerId="ADAL" clId="{6DB2E3FE-7390-4053-9D3B-BCF9BCBE4406}" dt="2025-05-11T14:05:21.622" v="34" actId="207"/>
          <ac:spMkLst>
            <pc:docMk/>
            <pc:sldMk cId="421042366" sldId="446"/>
            <ac:spMk id="2" creationId="{8EFE9716-5028-A000-A0CA-410DB3F78246}"/>
          </ac:spMkLst>
        </pc:spChg>
      </pc:sldChg>
      <pc:sldChg chg="addSp delSp modSp new mod modClrScheme chgLayout">
        <pc:chgData name="Scholte, J.A. (Jan Aart)" userId="4a17dd8c-03e0-4525-9edc-7e00213ce383" providerId="ADAL" clId="{6DB2E3FE-7390-4053-9D3B-BCF9BCBE4406}" dt="2025-05-11T20:21:56.905" v="49" actId="14100"/>
        <pc:sldMkLst>
          <pc:docMk/>
          <pc:sldMk cId="3974397947" sldId="450"/>
        </pc:sldMkLst>
        <pc:spChg chg="del">
          <ac:chgData name="Scholte, J.A. (Jan Aart)" userId="4a17dd8c-03e0-4525-9edc-7e00213ce383" providerId="ADAL" clId="{6DB2E3FE-7390-4053-9D3B-BCF9BCBE4406}" dt="2025-05-11T20:21:42.612" v="46" actId="700"/>
          <ac:spMkLst>
            <pc:docMk/>
            <pc:sldMk cId="3974397947" sldId="450"/>
            <ac:spMk id="2" creationId="{A461CE94-5521-059A-1C09-BD77C51355D7}"/>
          </ac:spMkLst>
        </pc:spChg>
        <pc:spChg chg="add del">
          <ac:chgData name="Scholte, J.A. (Jan Aart)" userId="4a17dd8c-03e0-4525-9edc-7e00213ce383" providerId="ADAL" clId="{6DB2E3FE-7390-4053-9D3B-BCF9BCBE4406}" dt="2025-05-11T20:21:42.612" v="46" actId="700"/>
          <ac:spMkLst>
            <pc:docMk/>
            <pc:sldMk cId="3974397947" sldId="450"/>
            <ac:spMk id="3" creationId="{F7579E3F-131B-1734-1DA9-A6DE5301BA67}"/>
          </ac:spMkLst>
        </pc:spChg>
        <pc:picChg chg="add del mod ord">
          <ac:chgData name="Scholte, J.A. (Jan Aart)" userId="4a17dd8c-03e0-4525-9edc-7e00213ce383" providerId="ADAL" clId="{6DB2E3FE-7390-4053-9D3B-BCF9BCBE4406}" dt="2025-05-11T20:21:38.737" v="45" actId="22"/>
          <ac:picMkLst>
            <pc:docMk/>
            <pc:sldMk cId="3974397947" sldId="450"/>
            <ac:picMk id="5" creationId="{6E6D3B1B-781B-324A-3AA9-CB7EE32F0AF1}"/>
          </ac:picMkLst>
        </pc:picChg>
        <pc:picChg chg="add mod">
          <ac:chgData name="Scholte, J.A. (Jan Aart)" userId="4a17dd8c-03e0-4525-9edc-7e00213ce383" providerId="ADAL" clId="{6DB2E3FE-7390-4053-9D3B-BCF9BCBE4406}" dt="2025-05-11T20:21:56.905" v="49" actId="14100"/>
          <ac:picMkLst>
            <pc:docMk/>
            <pc:sldMk cId="3974397947" sldId="450"/>
            <ac:picMk id="7" creationId="{F07021C9-5B3B-EADC-42B6-4A4C356172A7}"/>
          </ac:picMkLst>
        </pc:picChg>
      </pc:sldChg>
      <pc:sldChg chg="modSp new mod">
        <pc:chgData name="Scholte, J.A. (Jan Aart)" userId="4a17dd8c-03e0-4525-9edc-7e00213ce383" providerId="ADAL" clId="{6DB2E3FE-7390-4053-9D3B-BCF9BCBE4406}" dt="2025-05-11T20:58:15.625" v="836" actId="207"/>
        <pc:sldMkLst>
          <pc:docMk/>
          <pc:sldMk cId="1917206087" sldId="451"/>
        </pc:sldMkLst>
        <pc:spChg chg="mod">
          <ac:chgData name="Scholte, J.A. (Jan Aart)" userId="4a17dd8c-03e0-4525-9edc-7e00213ce383" providerId="ADAL" clId="{6DB2E3FE-7390-4053-9D3B-BCF9BCBE4406}" dt="2025-05-11T20:58:15.625" v="836" actId="207"/>
          <ac:spMkLst>
            <pc:docMk/>
            <pc:sldMk cId="1917206087" sldId="451"/>
            <ac:spMk id="2" creationId="{F0B4C97D-8795-F3A4-6962-C666F06B6CDC}"/>
          </ac:spMkLst>
        </pc:spChg>
        <pc:spChg chg="mod">
          <ac:chgData name="Scholte, J.A. (Jan Aart)" userId="4a17dd8c-03e0-4525-9edc-7e00213ce383" providerId="ADAL" clId="{6DB2E3FE-7390-4053-9D3B-BCF9BCBE4406}" dt="2025-05-11T20:48:39.627" v="633" actId="20577"/>
          <ac:spMkLst>
            <pc:docMk/>
            <pc:sldMk cId="1917206087" sldId="451"/>
            <ac:spMk id="3" creationId="{26FDB7C3-3866-A6B8-7564-C498AC6746FE}"/>
          </ac:spMkLst>
        </pc:spChg>
      </pc:sldChg>
      <pc:sldChg chg="modSp new mod">
        <pc:chgData name="Scholte, J.A. (Jan Aart)" userId="4a17dd8c-03e0-4525-9edc-7e00213ce383" providerId="ADAL" clId="{6DB2E3FE-7390-4053-9D3B-BCF9BCBE4406}" dt="2025-05-11T21:46:22.769" v="1556" actId="6549"/>
        <pc:sldMkLst>
          <pc:docMk/>
          <pc:sldMk cId="123231757" sldId="452"/>
        </pc:sldMkLst>
        <pc:spChg chg="mod">
          <ac:chgData name="Scholte, J.A. (Jan Aart)" userId="4a17dd8c-03e0-4525-9edc-7e00213ce383" providerId="ADAL" clId="{6DB2E3FE-7390-4053-9D3B-BCF9BCBE4406}" dt="2025-05-11T21:40:39.834" v="1190" actId="1076"/>
          <ac:spMkLst>
            <pc:docMk/>
            <pc:sldMk cId="123231757" sldId="452"/>
            <ac:spMk id="2" creationId="{6F365D3C-E0E4-DCEF-0752-A031AF45395D}"/>
          </ac:spMkLst>
        </pc:spChg>
        <pc:spChg chg="mod">
          <ac:chgData name="Scholte, J.A. (Jan Aart)" userId="4a17dd8c-03e0-4525-9edc-7e00213ce383" providerId="ADAL" clId="{6DB2E3FE-7390-4053-9D3B-BCF9BCBE4406}" dt="2025-05-11T21:46:22.769" v="1556" actId="6549"/>
          <ac:spMkLst>
            <pc:docMk/>
            <pc:sldMk cId="123231757" sldId="452"/>
            <ac:spMk id="3" creationId="{83BE3A33-0E67-B35D-A680-BDFF0FBE3240}"/>
          </ac:spMkLst>
        </pc:spChg>
      </pc:sldChg>
      <pc:sldChg chg="new del">
        <pc:chgData name="Scholte, J.A. (Jan Aart)" userId="4a17dd8c-03e0-4525-9edc-7e00213ce383" providerId="ADAL" clId="{6DB2E3FE-7390-4053-9D3B-BCF9BCBE4406}" dt="2025-05-11T21:32:52.428" v="960" actId="680"/>
        <pc:sldMkLst>
          <pc:docMk/>
          <pc:sldMk cId="535293547" sldId="453"/>
        </pc:sldMkLst>
      </pc:sldChg>
      <pc:sldChg chg="new del">
        <pc:chgData name="Scholte, J.A. (Jan Aart)" userId="4a17dd8c-03e0-4525-9edc-7e00213ce383" providerId="ADAL" clId="{6DB2E3FE-7390-4053-9D3B-BCF9BCBE4406}" dt="2025-05-11T21:32:36.638" v="956" actId="680"/>
        <pc:sldMkLst>
          <pc:docMk/>
          <pc:sldMk cId="2041119254" sldId="453"/>
        </pc:sldMkLst>
      </pc:sldChg>
      <pc:sldChg chg="new del">
        <pc:chgData name="Scholte, J.A. (Jan Aart)" userId="4a17dd8c-03e0-4525-9edc-7e00213ce383" providerId="ADAL" clId="{6DB2E3FE-7390-4053-9D3B-BCF9BCBE4406}" dt="2025-05-11T21:32:47.346" v="958" actId="680"/>
        <pc:sldMkLst>
          <pc:docMk/>
          <pc:sldMk cId="2679116786" sldId="453"/>
        </pc:sldMkLst>
      </pc:sldChg>
      <pc:sldChg chg="addSp delSp modSp new mod ord modClrScheme chgLayout">
        <pc:chgData name="Scholte, J.A. (Jan Aart)" userId="4a17dd8c-03e0-4525-9edc-7e00213ce383" providerId="ADAL" clId="{6DB2E3FE-7390-4053-9D3B-BCF9BCBE4406}" dt="2025-05-12T06:21:57.076" v="2281" actId="20577"/>
        <pc:sldMkLst>
          <pc:docMk/>
          <pc:sldMk cId="3562857187" sldId="453"/>
        </pc:sldMkLst>
        <pc:spChg chg="del mod ord">
          <ac:chgData name="Scholte, J.A. (Jan Aart)" userId="4a17dd8c-03e0-4525-9edc-7e00213ce383" providerId="ADAL" clId="{6DB2E3FE-7390-4053-9D3B-BCF9BCBE4406}" dt="2025-05-11T21:33:33.351" v="964" actId="700"/>
          <ac:spMkLst>
            <pc:docMk/>
            <pc:sldMk cId="3562857187" sldId="453"/>
            <ac:spMk id="2" creationId="{A07D93C2-101F-FF0A-64E3-48EBEA0ED711}"/>
          </ac:spMkLst>
        </pc:spChg>
        <pc:spChg chg="del mod ord">
          <ac:chgData name="Scholte, J.A. (Jan Aart)" userId="4a17dd8c-03e0-4525-9edc-7e00213ce383" providerId="ADAL" clId="{6DB2E3FE-7390-4053-9D3B-BCF9BCBE4406}" dt="2025-05-11T21:33:33.351" v="964" actId="700"/>
          <ac:spMkLst>
            <pc:docMk/>
            <pc:sldMk cId="3562857187" sldId="453"/>
            <ac:spMk id="3" creationId="{1A05A5DD-9B27-E794-CAFA-53747766E27E}"/>
          </ac:spMkLst>
        </pc:spChg>
        <pc:spChg chg="del">
          <ac:chgData name="Scholte, J.A. (Jan Aart)" userId="4a17dd8c-03e0-4525-9edc-7e00213ce383" providerId="ADAL" clId="{6DB2E3FE-7390-4053-9D3B-BCF9BCBE4406}" dt="2025-05-11T21:33:33.351" v="964" actId="700"/>
          <ac:spMkLst>
            <pc:docMk/>
            <pc:sldMk cId="3562857187" sldId="453"/>
            <ac:spMk id="4" creationId="{1DA58459-B0A4-3773-2F64-D06C0E1FB0B1}"/>
          </ac:spMkLst>
        </pc:spChg>
        <pc:spChg chg="add del mod ord">
          <ac:chgData name="Scholte, J.A. (Jan Aart)" userId="4a17dd8c-03e0-4525-9edc-7e00213ce383" providerId="ADAL" clId="{6DB2E3FE-7390-4053-9D3B-BCF9BCBE4406}" dt="2025-05-11T21:33:41.450" v="965" actId="700"/>
          <ac:spMkLst>
            <pc:docMk/>
            <pc:sldMk cId="3562857187" sldId="453"/>
            <ac:spMk id="5" creationId="{948E0A65-A236-2C0F-EC2A-8D0E23AB43F2}"/>
          </ac:spMkLst>
        </pc:spChg>
        <pc:spChg chg="add del mod ord">
          <ac:chgData name="Scholte, J.A. (Jan Aart)" userId="4a17dd8c-03e0-4525-9edc-7e00213ce383" providerId="ADAL" clId="{6DB2E3FE-7390-4053-9D3B-BCF9BCBE4406}" dt="2025-05-11T21:33:41.450" v="965" actId="700"/>
          <ac:spMkLst>
            <pc:docMk/>
            <pc:sldMk cId="3562857187" sldId="453"/>
            <ac:spMk id="6" creationId="{367D68C8-D4EE-EF8E-3319-41EA5E3B407C}"/>
          </ac:spMkLst>
        </pc:spChg>
        <pc:spChg chg="add mod ord">
          <ac:chgData name="Scholte, J.A. (Jan Aart)" userId="4a17dd8c-03e0-4525-9edc-7e00213ce383" providerId="ADAL" clId="{6DB2E3FE-7390-4053-9D3B-BCF9BCBE4406}" dt="2025-05-11T21:34:12.597" v="983" actId="20577"/>
          <ac:spMkLst>
            <pc:docMk/>
            <pc:sldMk cId="3562857187" sldId="453"/>
            <ac:spMk id="7" creationId="{4108E30D-6623-5314-C21B-D1AE66D860F7}"/>
          </ac:spMkLst>
        </pc:spChg>
        <pc:spChg chg="add mod ord">
          <ac:chgData name="Scholte, J.A. (Jan Aart)" userId="4a17dd8c-03e0-4525-9edc-7e00213ce383" providerId="ADAL" clId="{6DB2E3FE-7390-4053-9D3B-BCF9BCBE4406}" dt="2025-05-12T06:21:57.076" v="2281" actId="20577"/>
          <ac:spMkLst>
            <pc:docMk/>
            <pc:sldMk cId="3562857187" sldId="453"/>
            <ac:spMk id="8" creationId="{66265DD3-82B6-7AF7-389E-78B687123810}"/>
          </ac:spMkLst>
        </pc:spChg>
      </pc:sldChg>
      <pc:sldChg chg="new del">
        <pc:chgData name="Scholte, J.A. (Jan Aart)" userId="4a17dd8c-03e0-4525-9edc-7e00213ce383" providerId="ADAL" clId="{6DB2E3FE-7390-4053-9D3B-BCF9BCBE4406}" dt="2025-05-11T21:33:17.856" v="962" actId="680"/>
        <pc:sldMkLst>
          <pc:docMk/>
          <pc:sldMk cId="3793529329" sldId="453"/>
        </pc:sldMkLst>
      </pc:sldChg>
      <pc:sldChg chg="modSp new mod">
        <pc:chgData name="Scholte, J.A. (Jan Aart)" userId="4a17dd8c-03e0-4525-9edc-7e00213ce383" providerId="ADAL" clId="{6DB2E3FE-7390-4053-9D3B-BCF9BCBE4406}" dt="2025-05-11T21:50:33.958" v="1682" actId="20577"/>
        <pc:sldMkLst>
          <pc:docMk/>
          <pc:sldMk cId="2929572955" sldId="454"/>
        </pc:sldMkLst>
        <pc:spChg chg="mod">
          <ac:chgData name="Scholte, J.A. (Jan Aart)" userId="4a17dd8c-03e0-4525-9edc-7e00213ce383" providerId="ADAL" clId="{6DB2E3FE-7390-4053-9D3B-BCF9BCBE4406}" dt="2025-05-11T21:46:59.085" v="1559" actId="122"/>
          <ac:spMkLst>
            <pc:docMk/>
            <pc:sldMk cId="2929572955" sldId="454"/>
            <ac:spMk id="2" creationId="{16393182-0AE4-8FE3-BB5D-272ED14E2B7F}"/>
          </ac:spMkLst>
        </pc:spChg>
        <pc:spChg chg="mod">
          <ac:chgData name="Scholte, J.A. (Jan Aart)" userId="4a17dd8c-03e0-4525-9edc-7e00213ce383" providerId="ADAL" clId="{6DB2E3FE-7390-4053-9D3B-BCF9BCBE4406}" dt="2025-05-11T21:50:33.958" v="1682" actId="20577"/>
          <ac:spMkLst>
            <pc:docMk/>
            <pc:sldMk cId="2929572955" sldId="454"/>
            <ac:spMk id="3" creationId="{91E97126-102A-7515-0CC3-DD4E43FCC8FC}"/>
          </ac:spMkLst>
        </pc:spChg>
      </pc:sldChg>
      <pc:sldChg chg="addSp delSp modSp new mod modClrScheme chgLayout">
        <pc:chgData name="Scholte, J.A. (Jan Aart)" userId="4a17dd8c-03e0-4525-9edc-7e00213ce383" providerId="ADAL" clId="{6DB2E3FE-7390-4053-9D3B-BCF9BCBE4406}" dt="2025-05-12T06:21:38.078" v="2273" actId="255"/>
        <pc:sldMkLst>
          <pc:docMk/>
          <pc:sldMk cId="1515607888" sldId="455"/>
        </pc:sldMkLst>
        <pc:spChg chg="del mod ord">
          <ac:chgData name="Scholte, J.A. (Jan Aart)" userId="4a17dd8c-03e0-4525-9edc-7e00213ce383" providerId="ADAL" clId="{6DB2E3FE-7390-4053-9D3B-BCF9BCBE4406}" dt="2025-05-11T21:52:37.210" v="1684" actId="700"/>
          <ac:spMkLst>
            <pc:docMk/>
            <pc:sldMk cId="1515607888" sldId="455"/>
            <ac:spMk id="2" creationId="{EFFAE4F7-8C0E-D6BB-37FB-92925B55821A}"/>
          </ac:spMkLst>
        </pc:spChg>
        <pc:spChg chg="del mod ord">
          <ac:chgData name="Scholte, J.A. (Jan Aart)" userId="4a17dd8c-03e0-4525-9edc-7e00213ce383" providerId="ADAL" clId="{6DB2E3FE-7390-4053-9D3B-BCF9BCBE4406}" dt="2025-05-11T21:52:37.210" v="1684" actId="700"/>
          <ac:spMkLst>
            <pc:docMk/>
            <pc:sldMk cId="1515607888" sldId="455"/>
            <ac:spMk id="3" creationId="{F792EFD0-C81B-80C6-7371-21D592038790}"/>
          </ac:spMkLst>
        </pc:spChg>
        <pc:spChg chg="del">
          <ac:chgData name="Scholte, J.A. (Jan Aart)" userId="4a17dd8c-03e0-4525-9edc-7e00213ce383" providerId="ADAL" clId="{6DB2E3FE-7390-4053-9D3B-BCF9BCBE4406}" dt="2025-05-11T21:52:37.210" v="1684" actId="700"/>
          <ac:spMkLst>
            <pc:docMk/>
            <pc:sldMk cId="1515607888" sldId="455"/>
            <ac:spMk id="4" creationId="{9E722402-A1C5-3289-FC46-2AE1AFFB14C9}"/>
          </ac:spMkLst>
        </pc:spChg>
        <pc:spChg chg="add mod ord">
          <ac:chgData name="Scholte, J.A. (Jan Aart)" userId="4a17dd8c-03e0-4525-9edc-7e00213ce383" providerId="ADAL" clId="{6DB2E3FE-7390-4053-9D3B-BCF9BCBE4406}" dt="2025-05-12T06:21:38.078" v="2273" actId="255"/>
          <ac:spMkLst>
            <pc:docMk/>
            <pc:sldMk cId="1515607888" sldId="455"/>
            <ac:spMk id="5" creationId="{055B5705-2D04-6CAC-45FF-4C943A3C34FF}"/>
          </ac:spMkLst>
        </pc:spChg>
        <pc:spChg chg="add mod ord">
          <ac:chgData name="Scholte, J.A. (Jan Aart)" userId="4a17dd8c-03e0-4525-9edc-7e00213ce383" providerId="ADAL" clId="{6DB2E3FE-7390-4053-9D3B-BCF9BCBE4406}" dt="2025-05-12T06:15:29.213" v="2212" actId="20577"/>
          <ac:spMkLst>
            <pc:docMk/>
            <pc:sldMk cId="1515607888" sldId="455"/>
            <ac:spMk id="6" creationId="{139668EA-8261-81C8-D7C4-3A500511D3EC}"/>
          </ac:spMkLst>
        </pc:spChg>
      </pc:sldChg>
      <pc:sldChg chg="add">
        <pc:chgData name="Scholte, J.A. (Jan Aart)" userId="4a17dd8c-03e0-4525-9edc-7e00213ce383" providerId="ADAL" clId="{6DB2E3FE-7390-4053-9D3B-BCF9BCBE4406}" dt="2025-05-12T06:23:26.511" v="2282"/>
        <pc:sldMkLst>
          <pc:docMk/>
          <pc:sldMk cId="3362338781" sldId="4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8B25A-6D03-49B1-BA54-06DC057B183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AAD51-6AED-4BE8-8313-BFB07E9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1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CA0A2-52E2-486F-A46E-C8271DD8AB69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4982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CA0A2-52E2-486F-A46E-C8271DD8AB69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142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701FF-1E82-4131-3F6C-C3D4461EB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28DB9D-AA83-BA5C-21B3-E4F6171F7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09C29-7A84-B475-96B3-D8716DD36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0631B-4664-745B-41F0-10AEDFB8C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585CF-B1F9-EF52-849D-3B39301FD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7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5ED7C-5A4D-913E-B29F-9DD416DEE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397FC2-AC5B-6F73-FD57-EF6B09268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0592-69BE-7842-9912-CDD59DCB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22F9D-B34A-48B6-DFF3-11D14FAF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64AB0-62CF-3BF3-3179-BE25DA8B0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4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0F60FA-D3A4-50BC-1BA5-6227924A2E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6D7A83-DC5C-B022-A9C4-13EBD6168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E1CF2-E87E-065F-D80B-1FE0D2B7A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62E7D-537F-A5C4-2F8E-A09C33297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1F1CF-6249-73E9-9F19-F2A795380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4CE69-BC8A-17E1-410D-D968D531D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00996-01F8-7191-D95B-7835B1893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F6980-806C-0FE3-6B94-BBE522391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6A037-E9CE-347C-C3DA-4FDB6365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93AD1-A44D-F337-A857-B0783911F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82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2C38E-5DB8-257C-0A99-D0E6CF478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7C29D-823E-B788-4D1B-3B12BC841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12876-9DE1-37EA-73EE-3B2FA9A5F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23C96-437C-C3A1-CA50-A91254B0A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F30B0-6EC4-FC9B-F7EE-F115598F5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4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EB890-EFBB-0736-E848-243E7CE9E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297C3-C38B-3EF3-4EB1-CAFF3040E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F0697D-55E6-5BC3-7A70-77D7DF62F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5C7DB-40BC-639F-EE34-CDB578F3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C1151-7ADB-803B-17CA-34FBEBF10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C02C6-3023-4325-74CD-D84F7DFF6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3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1D42F-87A7-3270-777A-1BD7B8016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1C3DD-B49B-EDA4-381D-5179A3E66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9569A0-3516-298B-45BB-1ADA476A7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58013D-F1C8-59F1-089D-BA2F44D662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15F720-3A7C-07A7-F953-EEC4EDA3C5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AB6011-97AB-A170-87AC-AD97679E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4A198B-BB59-673D-2E60-CB561815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649098-5205-E307-B7C3-E892A015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2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20E06-2DFE-6CEC-17FF-05710AF9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14B69-FE64-1BFA-2501-35C19B2CC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560250-374C-52D9-EEF1-6F087A343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FD0E-C882-BE44-8834-843A6DCF5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1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2428B4-6A57-6580-9065-C0D711C85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1D310A-9398-7FC8-37DA-1CD651F09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B0F6F1-29DB-9625-DE93-0BC050BC4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2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D08EC-716F-1330-40AE-488B64A76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7EA45-5857-8BF9-F200-07FD2142A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ECC77-FF4F-4077-D552-E634892D9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AD60D-2BA9-B922-DAC6-73AD51B42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7CE88-7CEC-F326-2B65-4AACB8EC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A92AB-305F-7AF6-5DE2-2F6104D94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2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1192D-544F-6A6A-9292-D1AA505D9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C2303B-FB99-F14B-FD3F-8FA7043F08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06123A-52D1-D96C-DC15-D0389C213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8659C5-CFAA-FBCA-003E-EEFD204D2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E5186B-3BFD-29C3-890A-4EB0B41E5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594D4-2167-F89F-4334-3F3AECBF0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1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636007-4D03-2146-7020-437EB9257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BCEAB-90E9-0E5B-6387-F642F5403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DBF45-405A-5283-F7F5-7085A2D9F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36AA8D-5092-4954-B937-9F6D85391DA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579E5-D0EF-D007-3CA0-5C11D1693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B8B6-1C42-3BE5-3B64-838E3885A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F3059F-3B90-45A7-BB2A-AEB29846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0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9A78E-E4A1-1D88-3654-70C345CE6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148" y="218123"/>
            <a:ext cx="11347704" cy="2387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POLYCENTRISM</a:t>
            </a:r>
            <a:br>
              <a:rPr lang="en-US" dirty="0">
                <a:solidFill>
                  <a:schemeClr val="accent3"/>
                </a:solidFill>
              </a:rPr>
            </a:br>
            <a:r>
              <a:rPr lang="en-US" dirty="0">
                <a:solidFill>
                  <a:schemeClr val="accent3"/>
                </a:solidFill>
              </a:rPr>
              <a:t>HOW GOVERNING WORKS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74FD9B-DC5C-378F-C477-A41160925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0496" y="3557015"/>
            <a:ext cx="10351008" cy="3082861"/>
          </a:xfrm>
        </p:spPr>
        <p:txBody>
          <a:bodyPr>
            <a:noAutofit/>
          </a:bodyPr>
          <a:lstStyle/>
          <a:p>
            <a:r>
              <a:rPr lang="en-US" sz="2800" dirty="0"/>
              <a:t>Institutional and Organizational Economics Academy</a:t>
            </a:r>
          </a:p>
          <a:p>
            <a:r>
              <a:rPr lang="en-US" sz="2800" dirty="0"/>
              <a:t>Spring School 2025</a:t>
            </a:r>
          </a:p>
          <a:p>
            <a:r>
              <a:rPr lang="en-US" sz="2800" dirty="0" err="1"/>
              <a:t>Cargèse</a:t>
            </a:r>
            <a:r>
              <a:rPr lang="en-US" sz="2800" dirty="0"/>
              <a:t>, Corsica</a:t>
            </a:r>
          </a:p>
          <a:p>
            <a:endParaRPr lang="en-US" sz="2800" dirty="0"/>
          </a:p>
          <a:p>
            <a:r>
              <a:rPr lang="en-US" sz="2800" dirty="0"/>
              <a:t>Jan Aart Scholte</a:t>
            </a:r>
          </a:p>
          <a:p>
            <a:r>
              <a:rPr lang="en-US" sz="2800" dirty="0"/>
              <a:t>Leiden University</a:t>
            </a:r>
          </a:p>
        </p:txBody>
      </p:sp>
    </p:spTree>
    <p:extLst>
      <p:ext uri="{BB962C8B-B14F-4D97-AF65-F5344CB8AC3E}">
        <p14:creationId xmlns:p14="http://schemas.microsoft.com/office/powerpoint/2010/main" val="434300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476673"/>
            <a:ext cx="7488832" cy="940525"/>
          </a:xfrm>
        </p:spPr>
        <p:txBody>
          <a:bodyPr>
            <a:normAutofit/>
          </a:bodyPr>
          <a:lstStyle/>
          <a:p>
            <a:pPr algn="ctr"/>
            <a:r>
              <a:rPr lang="sv-SE" sz="4800" dirty="0">
                <a:solidFill>
                  <a:srgbClr val="00B0F0"/>
                </a:solidFill>
              </a:rPr>
              <a:t>GOVERNANCE ACTORS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144324" y="1988840"/>
          <a:ext cx="7759336" cy="396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3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0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6732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PUBLIC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PRIVATE and HYBRID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961"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r>
                        <a:rPr lang="sv-SE" sz="1400" dirty="0"/>
                        <a:t>GLOBAL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961"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r>
                        <a:rPr lang="sv-SE" sz="1400" dirty="0"/>
                        <a:t>REGIONAL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961"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r>
                        <a:rPr lang="sv-SE" sz="1400" dirty="0"/>
                        <a:t>COUNTRY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961"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r>
                        <a:rPr lang="sv-SE" sz="1400" dirty="0"/>
                        <a:t>LOCAL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129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612" y="265216"/>
            <a:ext cx="10780776" cy="1143000"/>
          </a:xfrm>
        </p:spPr>
        <p:txBody>
          <a:bodyPr>
            <a:normAutofit/>
          </a:bodyPr>
          <a:lstStyle/>
          <a:p>
            <a:pPr algn="ctr"/>
            <a:r>
              <a:rPr lang="sv-SE" dirty="0">
                <a:solidFill>
                  <a:srgbClr val="00B0F0"/>
                </a:solidFill>
              </a:rPr>
              <a:t>MANY ACTORS GOVERNING THE INTERNET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047703"/>
              </p:ext>
            </p:extLst>
          </p:nvPr>
        </p:nvGraphicFramePr>
        <p:xfrm>
          <a:off x="923544" y="1408216"/>
          <a:ext cx="10562844" cy="5093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70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8016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PRIVATE and HYBRID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0122">
                <a:tc>
                  <a:txBody>
                    <a:bodyPr/>
                    <a:lstStyle/>
                    <a:p>
                      <a:endParaRPr lang="sv-SE" dirty="0"/>
                    </a:p>
                    <a:p>
                      <a:r>
                        <a:rPr lang="sv-SE" dirty="0"/>
                        <a:t>GLOBAL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GAC,</a:t>
                      </a:r>
                      <a:r>
                        <a:rPr lang="sv-SE" baseline="0" dirty="0"/>
                        <a:t> ITU, WIPO,</a:t>
                      </a:r>
                    </a:p>
                    <a:p>
                      <a:pPr algn="ctr"/>
                      <a:r>
                        <a:rPr lang="sv-SE" baseline="0" dirty="0"/>
                        <a:t>WTO, UN, OECD,</a:t>
                      </a:r>
                    </a:p>
                    <a:p>
                      <a:pPr algn="ctr"/>
                      <a:r>
                        <a:rPr lang="sv-SE" baseline="0" dirty="0"/>
                        <a:t>G7/20, Commonwealth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ICANN, IETF, NRO, IEEE, </a:t>
                      </a:r>
                      <a:r>
                        <a:rPr lang="sv-SE" dirty="0" err="1"/>
                        <a:t>Unicode</a:t>
                      </a:r>
                      <a:r>
                        <a:rPr lang="sv-SE" dirty="0"/>
                        <a:t>,</a:t>
                      </a:r>
                    </a:p>
                    <a:p>
                      <a:pPr algn="ctr"/>
                      <a:r>
                        <a:rPr lang="sv-SE" dirty="0"/>
                        <a:t>IAB, </a:t>
                      </a:r>
                      <a:r>
                        <a:rPr lang="sv-SE" dirty="0" err="1"/>
                        <a:t>gTLD</a:t>
                      </a:r>
                      <a:r>
                        <a:rPr lang="sv-SE" dirty="0"/>
                        <a:t> </a:t>
                      </a:r>
                      <a:r>
                        <a:rPr lang="sv-SE" dirty="0" err="1"/>
                        <a:t>registries</a:t>
                      </a:r>
                      <a:r>
                        <a:rPr lang="sv-SE" dirty="0"/>
                        <a:t>, ISO, ISOC, IGF, SOs/ACs,</a:t>
                      </a:r>
                      <a:r>
                        <a:rPr lang="sv-SE" baseline="0" dirty="0"/>
                        <a:t> </a:t>
                      </a:r>
                      <a:r>
                        <a:rPr lang="sv-SE" dirty="0" err="1"/>
                        <a:t>NETmundial</a:t>
                      </a:r>
                      <a:r>
                        <a:rPr lang="sv-SE" dirty="0"/>
                        <a:t>, W3C, ETSI, global </a:t>
                      </a:r>
                      <a:r>
                        <a:rPr lang="sv-SE" dirty="0" err="1"/>
                        <a:t>companies</a:t>
                      </a:r>
                      <a:r>
                        <a:rPr lang="sv-SE" dirty="0"/>
                        <a:t> </a:t>
                      </a:r>
                      <a:r>
                        <a:rPr lang="sv-SE"/>
                        <a:t>(Google, etc.)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3788">
                <a:tc>
                  <a:txBody>
                    <a:bodyPr/>
                    <a:lstStyle/>
                    <a:p>
                      <a:endParaRPr lang="sv-SE" dirty="0"/>
                    </a:p>
                    <a:p>
                      <a:r>
                        <a:rPr lang="sv-SE" dirty="0"/>
                        <a:t>REGIONAL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ASEAN, AU, EU, </a:t>
                      </a:r>
                      <a:r>
                        <a:rPr lang="sv-SE" baseline="0" dirty="0"/>
                        <a:t>Council </a:t>
                      </a:r>
                      <a:r>
                        <a:rPr lang="sv-SE" baseline="0" dirty="0" err="1"/>
                        <a:t>of</a:t>
                      </a:r>
                      <a:r>
                        <a:rPr lang="sv-SE" baseline="0" dirty="0"/>
                        <a:t> </a:t>
                      </a:r>
                      <a:r>
                        <a:rPr lang="sv-SE" baseline="0" dirty="0" err="1"/>
                        <a:t>Europe</a:t>
                      </a:r>
                      <a:r>
                        <a:rPr lang="sv-SE" baseline="0" dirty="0"/>
                        <a:t>, </a:t>
                      </a:r>
                      <a:r>
                        <a:rPr lang="sv-SE" dirty="0"/>
                        <a:t>Nordic Council, HLIG, NATO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err="1"/>
                        <a:t>RIRs</a:t>
                      </a:r>
                      <a:r>
                        <a:rPr lang="sv-SE" dirty="0"/>
                        <a:t>,</a:t>
                      </a:r>
                      <a:r>
                        <a:rPr lang="sv-SE" baseline="0" dirty="0"/>
                        <a:t> regional </a:t>
                      </a:r>
                      <a:r>
                        <a:rPr lang="sv-SE" baseline="0" dirty="0" err="1"/>
                        <a:t>ccTLD</a:t>
                      </a:r>
                      <a:r>
                        <a:rPr lang="sv-SE" baseline="0" dirty="0"/>
                        <a:t> associations,</a:t>
                      </a:r>
                    </a:p>
                    <a:p>
                      <a:pPr algn="ctr"/>
                      <a:r>
                        <a:rPr lang="sv-SE" baseline="0" dirty="0"/>
                        <a:t>regional </a:t>
                      </a:r>
                      <a:r>
                        <a:rPr lang="sv-SE" baseline="0" dirty="0" err="1"/>
                        <a:t>NOGs</a:t>
                      </a:r>
                      <a:r>
                        <a:rPr lang="sv-SE" baseline="0" dirty="0"/>
                        <a:t>, </a:t>
                      </a:r>
                      <a:r>
                        <a:rPr lang="sv-SE" baseline="0" dirty="0" err="1"/>
                        <a:t>EuroDIG</a:t>
                      </a:r>
                      <a:r>
                        <a:rPr lang="sv-SE" baseline="0" dirty="0"/>
                        <a:t>, regional </a:t>
                      </a:r>
                      <a:r>
                        <a:rPr lang="sv-SE" baseline="0" dirty="0" err="1"/>
                        <a:t>IGFs</a:t>
                      </a:r>
                      <a:r>
                        <a:rPr lang="sv-SE" baseline="0" dirty="0"/>
                        <a:t>, regional IXP </a:t>
                      </a:r>
                      <a:r>
                        <a:rPr lang="sv-SE" baseline="0" dirty="0" err="1"/>
                        <a:t>bodies</a:t>
                      </a:r>
                      <a:r>
                        <a:rPr lang="sv-SE" baseline="0" dirty="0"/>
                        <a:t>, PITA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3788">
                <a:tc>
                  <a:txBody>
                    <a:bodyPr/>
                    <a:lstStyle/>
                    <a:p>
                      <a:endParaRPr lang="sv-SE" dirty="0"/>
                    </a:p>
                    <a:p>
                      <a:r>
                        <a:rPr lang="sv-SE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err="1"/>
                        <a:t>state</a:t>
                      </a:r>
                      <a:r>
                        <a:rPr lang="sv-SE" dirty="0"/>
                        <a:t> </a:t>
                      </a:r>
                      <a:r>
                        <a:rPr lang="sv-SE" dirty="0" err="1"/>
                        <a:t>ministries</a:t>
                      </a:r>
                      <a:r>
                        <a:rPr lang="sv-SE" baseline="0" dirty="0"/>
                        <a:t> and</a:t>
                      </a:r>
                      <a:r>
                        <a:rPr lang="sv-SE" dirty="0"/>
                        <a:t> </a:t>
                      </a:r>
                      <a:r>
                        <a:rPr lang="sv-SE" dirty="0" err="1"/>
                        <a:t>coordination</a:t>
                      </a:r>
                      <a:r>
                        <a:rPr lang="sv-SE" baseline="0" dirty="0"/>
                        <a:t> </a:t>
                      </a:r>
                      <a:r>
                        <a:rPr lang="sv-SE" baseline="0" dirty="0" err="1"/>
                        <a:t>bodies</a:t>
                      </a:r>
                      <a:r>
                        <a:rPr lang="sv-SE" baseline="0" dirty="0"/>
                        <a:t>; </a:t>
                      </a:r>
                      <a:r>
                        <a:rPr lang="sv-SE" baseline="0" dirty="0" err="1"/>
                        <a:t>legislatures</a:t>
                      </a:r>
                      <a:r>
                        <a:rPr lang="sv-SE" baseline="0" dirty="0"/>
                        <a:t>; </a:t>
                      </a:r>
                      <a:r>
                        <a:rPr lang="sv-SE" baseline="0" dirty="0" err="1"/>
                        <a:t>courts</a:t>
                      </a:r>
                      <a:r>
                        <a:rPr lang="sv-SE" baseline="0" dirty="0"/>
                        <a:t>; </a:t>
                      </a:r>
                      <a:r>
                        <a:rPr lang="sv-SE" baseline="0" dirty="0" err="1"/>
                        <a:t>some</a:t>
                      </a:r>
                      <a:r>
                        <a:rPr lang="sv-SE" baseline="0" dirty="0"/>
                        <a:t> </a:t>
                      </a:r>
                      <a:r>
                        <a:rPr lang="sv-SE" baseline="0" dirty="0" err="1"/>
                        <a:t>ccTLD</a:t>
                      </a:r>
                      <a:r>
                        <a:rPr lang="sv-SE" baseline="0" dirty="0"/>
                        <a:t> </a:t>
                      </a:r>
                      <a:r>
                        <a:rPr lang="sv-SE" baseline="0" dirty="0" err="1"/>
                        <a:t>registries</a:t>
                      </a:r>
                      <a:r>
                        <a:rPr lang="sv-SE" baseline="0" dirty="0"/>
                        <a:t>; </a:t>
                      </a:r>
                      <a:r>
                        <a:rPr lang="sv-SE" baseline="0" dirty="0" err="1"/>
                        <a:t>state-owned</a:t>
                      </a:r>
                      <a:r>
                        <a:rPr lang="sv-SE" baseline="0" dirty="0"/>
                        <a:t> ISPs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err="1"/>
                        <a:t>some</a:t>
                      </a:r>
                      <a:r>
                        <a:rPr lang="sv-SE" dirty="0"/>
                        <a:t> </a:t>
                      </a:r>
                      <a:r>
                        <a:rPr lang="sv-SE" dirty="0" err="1"/>
                        <a:t>ccTLD</a:t>
                      </a:r>
                      <a:r>
                        <a:rPr lang="sv-SE" baseline="0" dirty="0"/>
                        <a:t> </a:t>
                      </a:r>
                      <a:r>
                        <a:rPr lang="sv-SE" baseline="0" dirty="0" err="1"/>
                        <a:t>registries</a:t>
                      </a:r>
                      <a:r>
                        <a:rPr lang="sv-SE" dirty="0"/>
                        <a:t>, NIRs,</a:t>
                      </a:r>
                    </a:p>
                    <a:p>
                      <a:pPr algn="ctr"/>
                      <a:r>
                        <a:rPr lang="sv-SE" dirty="0"/>
                        <a:t>national </a:t>
                      </a:r>
                      <a:r>
                        <a:rPr lang="sv-SE" dirty="0" err="1"/>
                        <a:t>IGFs</a:t>
                      </a:r>
                      <a:r>
                        <a:rPr lang="sv-SE" dirty="0"/>
                        <a:t>,</a:t>
                      </a:r>
                      <a:r>
                        <a:rPr lang="sv-SE" baseline="0" dirty="0"/>
                        <a:t> </a:t>
                      </a:r>
                      <a:r>
                        <a:rPr lang="sv-SE" dirty="0"/>
                        <a:t>national</a:t>
                      </a:r>
                      <a:r>
                        <a:rPr lang="sv-SE" baseline="0" dirty="0"/>
                        <a:t> </a:t>
                      </a:r>
                      <a:r>
                        <a:rPr lang="sv-SE" dirty="0" err="1"/>
                        <a:t>NOGs</a:t>
                      </a:r>
                      <a:r>
                        <a:rPr lang="sv-SE" dirty="0"/>
                        <a:t>, national </a:t>
                      </a:r>
                      <a:r>
                        <a:rPr lang="sv-SE" dirty="0" err="1"/>
                        <a:t>commercial</a:t>
                      </a:r>
                      <a:r>
                        <a:rPr lang="sv-SE" dirty="0"/>
                        <a:t> ISPs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453">
                <a:tc>
                  <a:txBody>
                    <a:bodyPr/>
                    <a:lstStyle/>
                    <a:p>
                      <a:endParaRPr lang="sv-SE" dirty="0"/>
                    </a:p>
                    <a:p>
                      <a:r>
                        <a:rPr lang="sv-SE" dirty="0"/>
                        <a:t>LOCAL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err="1"/>
                        <a:t>substate</a:t>
                      </a:r>
                      <a:r>
                        <a:rPr lang="sv-SE" baseline="0" dirty="0"/>
                        <a:t> </a:t>
                      </a:r>
                      <a:r>
                        <a:rPr lang="sv-SE" baseline="0" dirty="0" err="1"/>
                        <a:t>governments</a:t>
                      </a:r>
                      <a:endParaRPr lang="sv-SE" baseline="0" dirty="0"/>
                    </a:p>
                    <a:p>
                      <a:pPr algn="ctr"/>
                      <a:r>
                        <a:rPr lang="sv-SE" baseline="0" dirty="0" err="1"/>
                        <a:t>e.g</a:t>
                      </a:r>
                      <a:r>
                        <a:rPr lang="sv-SE" baseline="0" dirty="0"/>
                        <a:t>. Tamil Nadu, US states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err="1"/>
                        <a:t>university-based</a:t>
                      </a:r>
                      <a:r>
                        <a:rPr lang="sv-SE" dirty="0"/>
                        <a:t> </a:t>
                      </a:r>
                      <a:r>
                        <a:rPr lang="sv-SE" dirty="0" err="1"/>
                        <a:t>ccTLD</a:t>
                      </a:r>
                      <a:r>
                        <a:rPr lang="sv-SE" dirty="0"/>
                        <a:t> </a:t>
                      </a:r>
                      <a:r>
                        <a:rPr lang="sv-SE" dirty="0" err="1"/>
                        <a:t>registries</a:t>
                      </a:r>
                      <a:r>
                        <a:rPr lang="sv-SE" dirty="0"/>
                        <a:t>, </a:t>
                      </a:r>
                    </a:p>
                    <a:p>
                      <a:pPr algn="ctr"/>
                      <a:r>
                        <a:rPr lang="sv-SE" dirty="0" err="1"/>
                        <a:t>community</a:t>
                      </a:r>
                      <a:r>
                        <a:rPr lang="sv-SE" dirty="0"/>
                        <a:t> </a:t>
                      </a:r>
                      <a:r>
                        <a:rPr lang="sv-SE" dirty="0" err="1"/>
                        <a:t>free</a:t>
                      </a:r>
                      <a:r>
                        <a:rPr lang="sv-SE" dirty="0"/>
                        <a:t> wireless</a:t>
                      </a:r>
                      <a:r>
                        <a:rPr lang="sv-SE" baseline="0" dirty="0"/>
                        <a:t> </a:t>
                      </a:r>
                      <a:r>
                        <a:rPr lang="sv-SE" dirty="0" err="1"/>
                        <a:t>networks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155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900" y="1417638"/>
            <a:ext cx="7696200" cy="503569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15192BE-5C6C-4B96-A7D5-0E448A2DC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FFC000"/>
                </a:solidFill>
              </a:rPr>
              <a:t>GOVERNANCE NETWORKS</a:t>
            </a:r>
            <a:endParaRPr lang="nl-NL" sz="4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823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97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7030A0"/>
                </a:solidFill>
              </a:rPr>
              <a:t>GOVERNANCE STRUCTURES</a:t>
            </a:r>
            <a:endParaRPr lang="sv-SE" sz="48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1323"/>
            <a:ext cx="10515600" cy="5035698"/>
          </a:xfrm>
        </p:spPr>
        <p:txBody>
          <a:bodyPr>
            <a:normAutofit/>
          </a:bodyPr>
          <a:lstStyle/>
          <a:p>
            <a:r>
              <a:rPr lang="en-US" sz="3600" dirty="0"/>
              <a:t>governing happens partly because of the perceptions, intentions, decisions, tactics and other forces arising from the actors themselves</a:t>
            </a:r>
          </a:p>
          <a:p>
            <a:r>
              <a:rPr lang="en-US" sz="3600" dirty="0"/>
              <a:t>but there is also the content of the network links</a:t>
            </a:r>
          </a:p>
          <a:p>
            <a:r>
              <a:rPr lang="en-US" sz="3600" dirty="0"/>
              <a:t>social forces that put actors in their respective places</a:t>
            </a:r>
          </a:p>
          <a:p>
            <a:r>
              <a:rPr lang="en-US" sz="3600" dirty="0"/>
              <a:t>social structure (patterns, ordering principles)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practices (micro structures)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underlying orders (macro structures)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2710639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083" y="125760"/>
            <a:ext cx="9038896" cy="114300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7030A0"/>
                </a:solidFill>
              </a:rPr>
              <a:t>MICRO STRUCTURES: PRACTICES</a:t>
            </a:r>
            <a:endParaRPr lang="sv-SE" sz="48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40768"/>
            <a:ext cx="8229600" cy="5380707"/>
          </a:xfrm>
        </p:spPr>
        <p:txBody>
          <a:bodyPr>
            <a:noAutofit/>
          </a:bodyPr>
          <a:lstStyle/>
          <a:p>
            <a:endParaRPr lang="en-US" sz="900" dirty="0"/>
          </a:p>
          <a:p>
            <a:endParaRPr lang="en-US" sz="3000" dirty="0"/>
          </a:p>
          <a:p>
            <a:r>
              <a:rPr lang="en-US" sz="3000" dirty="0"/>
              <a:t>practice matters – ‘how things are done’ has an impact on governing that is distinct from the actors who enact those ways</a:t>
            </a:r>
          </a:p>
          <a:p>
            <a:endParaRPr lang="en-US" sz="3000" dirty="0"/>
          </a:p>
          <a:p>
            <a:r>
              <a:rPr lang="en-US" sz="3000" dirty="0"/>
              <a:t>institutional practices</a:t>
            </a:r>
          </a:p>
          <a:p>
            <a:r>
              <a:rPr lang="en-US" sz="3000" dirty="0" err="1"/>
              <a:t>behavioural</a:t>
            </a:r>
            <a:r>
              <a:rPr lang="en-US" sz="3000" dirty="0"/>
              <a:t> practices</a:t>
            </a:r>
          </a:p>
          <a:p>
            <a:r>
              <a:rPr lang="en-US" sz="3000" dirty="0"/>
              <a:t>material practices</a:t>
            </a:r>
          </a:p>
          <a:p>
            <a:r>
              <a:rPr lang="en-US" sz="3000" dirty="0"/>
              <a:t>discursive practices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FFDBD-DEC7-4E61-B635-9722C21752B6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2960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D7B0C-E818-41C9-A726-51001550C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365125"/>
            <a:ext cx="11356848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MACRO STRUCTURES: UNDERLYING ORDERS</a:t>
            </a:r>
            <a:endParaRPr lang="nl-NL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3F7A-7C64-4CC3-B1BA-815728650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552" y="1690688"/>
            <a:ext cx="10451592" cy="4925144"/>
          </a:xfrm>
        </p:spPr>
        <p:txBody>
          <a:bodyPr>
            <a:noAutofit/>
          </a:bodyPr>
          <a:lstStyle/>
          <a:p>
            <a:r>
              <a:rPr lang="en-US" sz="3200" dirty="0"/>
              <a:t>intangible, not directly visible structures</a:t>
            </a:r>
          </a:p>
          <a:p>
            <a:r>
              <a:rPr lang="en-US" sz="3200" dirty="0"/>
              <a:t>‘deeper’ than tangible and directly visible actors and practices</a:t>
            </a:r>
          </a:p>
          <a:p>
            <a:r>
              <a:rPr lang="en-US" sz="3200" dirty="0"/>
              <a:t>often operate unconsciously or semi-consciously</a:t>
            </a:r>
          </a:p>
          <a:p>
            <a:r>
              <a:rPr lang="en-US" sz="3200" dirty="0"/>
              <a:t>underlying orders on local-to-global scales</a:t>
            </a:r>
          </a:p>
          <a:p>
            <a:r>
              <a:rPr lang="en-US" sz="3200" dirty="0"/>
              <a:t>governing usually reproduces and reinforces, though it can also resist and change</a:t>
            </a:r>
          </a:p>
          <a:p>
            <a:r>
              <a:rPr lang="en-US" sz="3200" dirty="0"/>
              <a:t>structural power of underlying orders – people are substantially constrained to reproduce them</a:t>
            </a:r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378738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4C97D-8795-F3A4-6962-C666F06B6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365125"/>
            <a:ext cx="11375136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MACRO STRUCTURES: UNDERLYING 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DB7C3-3866-A6B8-7564-C498AC674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social stratifications (by age, ethnicity/race, gender, etc.)</a:t>
            </a:r>
          </a:p>
          <a:p>
            <a:r>
              <a:rPr lang="en-US" dirty="0"/>
              <a:t>anthropocentrism</a:t>
            </a:r>
          </a:p>
          <a:p>
            <a:r>
              <a:rPr lang="en-US" dirty="0"/>
              <a:t>capitalism</a:t>
            </a:r>
          </a:p>
          <a:p>
            <a:r>
              <a:rPr lang="en-US" dirty="0"/>
              <a:t>hegemonic state</a:t>
            </a:r>
          </a:p>
          <a:p>
            <a:r>
              <a:rPr lang="en-US" dirty="0"/>
              <a:t>militarism</a:t>
            </a:r>
          </a:p>
          <a:p>
            <a:r>
              <a:rPr lang="en-US" dirty="0"/>
              <a:t>nationalism</a:t>
            </a:r>
          </a:p>
          <a:p>
            <a:r>
              <a:rPr lang="en-US" dirty="0"/>
              <a:t>rationalism</a:t>
            </a:r>
          </a:p>
          <a:p>
            <a:endParaRPr lang="en-US" sz="800" dirty="0"/>
          </a:p>
          <a:p>
            <a:r>
              <a:rPr lang="en-US" dirty="0"/>
              <a:t>single primary or several co-constituting?</a:t>
            </a:r>
          </a:p>
        </p:txBody>
      </p:sp>
    </p:spTree>
    <p:extLst>
      <p:ext uri="{BB962C8B-B14F-4D97-AF65-F5344CB8AC3E}">
        <p14:creationId xmlns:p14="http://schemas.microsoft.com/office/powerpoint/2010/main" val="1917206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5D87E-CD46-B5AF-819C-1D04EF99A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CD6018-5076-1DAB-C23E-18138C5B0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E99-D65E-4B5E-8930-DC1D60F80532}" type="slidenum">
              <a:rPr lang="en-GB" smtClean="0"/>
              <a:pPr/>
              <a:t>17</a:t>
            </a:fld>
            <a:endParaRPr lang="en-GB"/>
          </a:p>
        </p:txBody>
      </p:sp>
      <p:pic>
        <p:nvPicPr>
          <p:cNvPr id="117" name="Picture 116">
            <a:extLst>
              <a:ext uri="{FF2B5EF4-FFF2-40B4-BE49-F238E27FC236}">
                <a16:creationId xmlns:a16="http://schemas.microsoft.com/office/drawing/2014/main" id="{A45D2FD8-EF98-D556-D7BC-676D4F2877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13" y="343944"/>
            <a:ext cx="8914061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387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65D3C-E0E4-DCEF-0752-A031AF453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LOOKING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E3A33-0E67-B35D-A680-BDFF0FBE3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5857"/>
            <a:ext cx="10515600" cy="502323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" panose="020F0502020204030204" pitchFamily="34" charset="0"/>
                <a:ea typeface="Aptos" panose="020B0004020202020204" pitchFamily="34" charset="0"/>
              </a:rPr>
              <a:t>g</a:t>
            </a:r>
            <a:r>
              <a:rPr lang="en-US" sz="32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overnance as a co-constitution of regulatory measures, actor rationalities, organizational networks, everyday practices, and underlying orders</a:t>
            </a:r>
          </a:p>
          <a:p>
            <a:r>
              <a:rPr lang="en-US" sz="3200" dirty="0">
                <a:latin typeface="Calibri" panose="020F0502020204030204" pitchFamily="34" charset="0"/>
                <a:ea typeface="Aptos" panose="020B0004020202020204" pitchFamily="34" charset="0"/>
              </a:rPr>
              <a:t>here have presented more a metatheoretical guide than an explanatory framework – for the latter need to decide WHICH measures, actors, networks, practices and underlying orders to </a:t>
            </a:r>
            <a:r>
              <a:rPr lang="en-US" sz="3200" dirty="0" err="1">
                <a:latin typeface="Calibri" panose="020F0502020204030204" pitchFamily="34" charset="0"/>
                <a:ea typeface="Aptos" panose="020B0004020202020204" pitchFamily="34" charset="0"/>
              </a:rPr>
              <a:t>emphasise</a:t>
            </a:r>
            <a:endParaRPr lang="en-US" sz="32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r>
              <a:rPr lang="en-US" sz="3200" dirty="0">
                <a:latin typeface="Calibri" panose="020F0502020204030204" pitchFamily="34" charset="0"/>
                <a:ea typeface="Aptos" panose="020B0004020202020204" pitchFamily="34" charset="0"/>
              </a:rPr>
              <a:t>m</a:t>
            </a:r>
            <a:r>
              <a:rPr lang="en-US" sz="32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ethodologically, established and new research techniques need to be combined, reconciled, discarded, and reinvented in order to achieve a new methodological coherence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3231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93182-0AE4-8FE3-BB5D-272ED14E2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LOOKING AHEAD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97126-102A-7515-0CC3-DD4E43FCC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polycentrism demands a degree of interdisciplinary dexterity that tends to lie beyond the capacity of a solo researcher – implies more team research than ‘social’ sciences are used to</a:t>
            </a:r>
          </a:p>
          <a:p>
            <a:r>
              <a:rPr lang="en-US" sz="32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anticipate considerable resistance among established scholars, as many an influential academic career is invested in legalist, rationalist, institutionalist, </a:t>
            </a:r>
            <a:r>
              <a:rPr lang="en-US" sz="3200" dirty="0" err="1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practicist</a:t>
            </a:r>
            <a:r>
              <a:rPr lang="en-US" sz="32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, and structuralist assumptions; risky to work across and combine approaches – and to subordinate one’s particular insight to a larger knowledge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9572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3C03B-B4E3-485A-8A8B-1E7654037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FF0066"/>
                </a:solidFill>
              </a:rPr>
              <a:t>GOVERNANCE</a:t>
            </a:r>
            <a:endParaRPr lang="nl-NL" sz="4800" dirty="0">
              <a:solidFill>
                <a:srgbClr val="FF006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F777E-ACBE-4FDC-A738-F38333D16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governance = the regulatory dimension of social relations; processes of bringing (some) regularity and ordered change to society</a:t>
            </a:r>
          </a:p>
          <a:p>
            <a:endParaRPr lang="sv-SE" dirty="0"/>
          </a:p>
          <a:p>
            <a:r>
              <a:rPr lang="en-US" dirty="0"/>
              <a:t>governing = processes of formulating, implementing, enforcing, reviewing, and adjusting (societal) rules</a:t>
            </a:r>
          </a:p>
          <a:p>
            <a:endParaRPr lang="sv-SE" dirty="0"/>
          </a:p>
          <a:p>
            <a:r>
              <a:rPr lang="sv-SE" dirty="0"/>
              <a:t>governance &gt; government</a:t>
            </a:r>
          </a:p>
          <a:p>
            <a:r>
              <a:rPr lang="sv-SE" dirty="0"/>
              <a:t>untenable statism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1977112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968" y="274638"/>
            <a:ext cx="10186416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</a:rPr>
              <a:t>GOVERNING: SEVEN KEY FEATURES</a:t>
            </a:r>
            <a:endParaRPr lang="sv-SE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1916833"/>
            <a:ext cx="9601200" cy="4525963"/>
          </a:xfrm>
        </p:spPr>
        <p:txBody>
          <a:bodyPr>
            <a:normAutofit fontScale="92500" lnSpcReduction="10000"/>
          </a:bodyPr>
          <a:lstStyle/>
          <a:p>
            <a:r>
              <a:rPr lang="sv-SE" sz="4000" dirty="0" err="1"/>
              <a:t>transscalar</a:t>
            </a:r>
            <a:r>
              <a:rPr lang="sv-SE" sz="4000" dirty="0"/>
              <a:t> (global-regional-national-</a:t>
            </a:r>
            <a:r>
              <a:rPr lang="sv-SE" sz="4000" dirty="0" err="1"/>
              <a:t>local</a:t>
            </a:r>
            <a:r>
              <a:rPr lang="sv-SE" sz="4000" dirty="0"/>
              <a:t>)</a:t>
            </a:r>
          </a:p>
          <a:p>
            <a:r>
              <a:rPr lang="sv-SE" sz="4000" dirty="0" err="1"/>
              <a:t>transsectoral</a:t>
            </a:r>
            <a:r>
              <a:rPr lang="sv-SE" sz="4000" dirty="0"/>
              <a:t> (</a:t>
            </a:r>
            <a:r>
              <a:rPr lang="sv-SE" sz="4000" dirty="0" err="1"/>
              <a:t>official</a:t>
            </a:r>
            <a:r>
              <a:rPr lang="sv-SE" sz="4000" dirty="0"/>
              <a:t>-</a:t>
            </a:r>
            <a:r>
              <a:rPr lang="sv-SE" sz="4000" dirty="0" err="1"/>
              <a:t>commercial</a:t>
            </a:r>
            <a:r>
              <a:rPr lang="sv-SE" sz="4000" dirty="0"/>
              <a:t>-civil </a:t>
            </a:r>
            <a:r>
              <a:rPr lang="sv-SE" sz="4000" dirty="0" err="1"/>
              <a:t>society-academic-technical</a:t>
            </a:r>
            <a:r>
              <a:rPr lang="sv-SE" sz="4000" dirty="0"/>
              <a:t>)</a:t>
            </a:r>
          </a:p>
          <a:p>
            <a:r>
              <a:rPr lang="sv-SE" sz="4000" dirty="0"/>
              <a:t>diffuse (spread over many forces)</a:t>
            </a:r>
          </a:p>
          <a:p>
            <a:r>
              <a:rPr lang="sv-SE" sz="4000" dirty="0"/>
              <a:t>fluid (in continual flux)</a:t>
            </a:r>
          </a:p>
          <a:p>
            <a:r>
              <a:rPr lang="sv-SE" sz="4000" dirty="0"/>
              <a:t>overlapping spheres</a:t>
            </a:r>
          </a:p>
          <a:p>
            <a:r>
              <a:rPr lang="sv-SE" sz="4000" dirty="0"/>
              <a:t>ambiguous hierarchies</a:t>
            </a:r>
          </a:p>
          <a:p>
            <a:r>
              <a:rPr lang="sv-SE" sz="4000" dirty="0"/>
              <a:t>no final decision </a:t>
            </a:r>
            <a:r>
              <a:rPr lang="sv-SE" sz="4000" dirty="0" err="1"/>
              <a:t>point</a:t>
            </a:r>
            <a:endParaRPr lang="sv-SE" sz="4000" dirty="0"/>
          </a:p>
          <a:p>
            <a:pPr algn="just"/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2429488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89781C5-7D20-4CEE-A13E-A3546DAE9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973"/>
            <a:ext cx="10515600" cy="1024763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</a:rPr>
              <a:t>NAMING THE BEAST</a:t>
            </a:r>
            <a:endParaRPr lang="nl-NL" sz="4800" dirty="0">
              <a:solidFill>
                <a:srgbClr val="FF000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E9884C-6E63-4B02-BBCA-FC7BC05E7F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1534364"/>
            <a:ext cx="5379720" cy="48938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‘multi-level governance’</a:t>
            </a:r>
          </a:p>
          <a:p>
            <a:r>
              <a:rPr lang="en-US" dirty="0"/>
              <a:t>‘regime complex’</a:t>
            </a:r>
          </a:p>
          <a:p>
            <a:r>
              <a:rPr lang="en-US" dirty="0"/>
              <a:t>‘complex sovereignty’</a:t>
            </a:r>
          </a:p>
          <a:p>
            <a:r>
              <a:rPr lang="en-US" dirty="0"/>
              <a:t>‘liquid authority’</a:t>
            </a:r>
          </a:p>
          <a:p>
            <a:r>
              <a:rPr lang="en-US" dirty="0"/>
              <a:t>‘transnational legal orders’</a:t>
            </a:r>
          </a:p>
          <a:p>
            <a:r>
              <a:rPr lang="en-US" dirty="0"/>
              <a:t>‘empire’</a:t>
            </a:r>
          </a:p>
          <a:p>
            <a:r>
              <a:rPr lang="en-US" dirty="0"/>
              <a:t>‘disaggregated world order’</a:t>
            </a:r>
          </a:p>
          <a:p>
            <a:r>
              <a:rPr lang="en-US" dirty="0"/>
              <a:t>‘new medievalism’</a:t>
            </a:r>
          </a:p>
          <a:p>
            <a:r>
              <a:rPr lang="en-US" dirty="0"/>
              <a:t>‘</a:t>
            </a:r>
            <a:r>
              <a:rPr lang="en-US" dirty="0" err="1"/>
              <a:t>hypercollective</a:t>
            </a:r>
            <a:r>
              <a:rPr lang="en-US" dirty="0"/>
              <a:t> action’</a:t>
            </a:r>
          </a:p>
          <a:p>
            <a:r>
              <a:rPr lang="en-US" dirty="0"/>
              <a:t>‘governmentality’</a:t>
            </a:r>
          </a:p>
          <a:p>
            <a:r>
              <a:rPr lang="en-US" dirty="0"/>
              <a:t>‘global governance’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284523-62BB-4E5C-A8F2-2CA8DEB658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1567"/>
            <a:ext cx="5379720" cy="521012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‘bricolage’/‘patchwork’</a:t>
            </a:r>
          </a:p>
          <a:p>
            <a:r>
              <a:rPr lang="en-US" dirty="0"/>
              <a:t>‘networked governance’</a:t>
            </a:r>
          </a:p>
          <a:p>
            <a:r>
              <a:rPr lang="en-US" dirty="0"/>
              <a:t>‘actor-network’</a:t>
            </a:r>
          </a:p>
          <a:p>
            <a:r>
              <a:rPr lang="en-US" dirty="0"/>
              <a:t>‘multinucleated politics’</a:t>
            </a:r>
          </a:p>
          <a:p>
            <a:r>
              <a:rPr lang="en-US" dirty="0"/>
              <a:t>‘fragmentation’ and ‘</a:t>
            </a:r>
            <a:r>
              <a:rPr lang="en-US" dirty="0" err="1"/>
              <a:t>fragmegration</a:t>
            </a:r>
            <a:r>
              <a:rPr lang="en-US" dirty="0"/>
              <a:t>’</a:t>
            </a:r>
          </a:p>
          <a:p>
            <a:r>
              <a:rPr lang="en-US" dirty="0"/>
              <a:t>‘new constitutionalism’</a:t>
            </a:r>
          </a:p>
          <a:p>
            <a:r>
              <a:rPr lang="en-US" dirty="0"/>
              <a:t>‘multi-scalar </a:t>
            </a:r>
            <a:r>
              <a:rPr lang="en-US" dirty="0" err="1"/>
              <a:t>metagovernance</a:t>
            </a:r>
            <a:r>
              <a:rPr lang="en-US" dirty="0"/>
              <a:t>’</a:t>
            </a:r>
          </a:p>
          <a:p>
            <a:r>
              <a:rPr lang="en-US" dirty="0"/>
              <a:t>‘</a:t>
            </a:r>
            <a:r>
              <a:rPr lang="en-US" dirty="0" err="1"/>
              <a:t>heterarchy</a:t>
            </a:r>
            <a:r>
              <a:rPr lang="en-US" dirty="0"/>
              <a:t>’</a:t>
            </a:r>
          </a:p>
          <a:p>
            <a:r>
              <a:rPr lang="en-US" dirty="0"/>
              <a:t>‘assemblage’</a:t>
            </a:r>
          </a:p>
          <a:p>
            <a:r>
              <a:rPr lang="en-US" dirty="0"/>
              <a:t>‘</a:t>
            </a:r>
            <a:r>
              <a:rPr lang="en-US" dirty="0" err="1"/>
              <a:t>nébuleuse</a:t>
            </a:r>
            <a:r>
              <a:rPr lang="en-US" dirty="0"/>
              <a:t>’</a:t>
            </a:r>
          </a:p>
          <a:p>
            <a:r>
              <a:rPr lang="en-US" dirty="0"/>
              <a:t>‘polycentrism</a:t>
            </a:r>
            <a:r>
              <a:rPr lang="sv-SE" dirty="0"/>
              <a:t>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578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5B5705-2D04-6CAC-45FF-4C943A3C3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</a:rPr>
              <a:t>WHY ‘POLYCENTRISM’?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9668EA-8261-81C8-D7C4-3A500511D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wider original broader conception of Polanyi (1951): ‘a social system of many decision centers … operating under an overarching set of rules’</a:t>
            </a:r>
          </a:p>
          <a:p>
            <a:endParaRPr lang="en-US" sz="800" dirty="0"/>
          </a:p>
          <a:p>
            <a:r>
              <a:rPr lang="en-US" dirty="0"/>
              <a:t>Combines diversity, disaggregation, diffusion (‘poly’) with position, grouping, order (‘centricity’)</a:t>
            </a:r>
          </a:p>
          <a:p>
            <a:endParaRPr lang="en-US" sz="800" dirty="0"/>
          </a:p>
          <a:p>
            <a:r>
              <a:rPr lang="en-US" dirty="0"/>
              <a:t>More direct, vivid and easily remembered than other terminology</a:t>
            </a:r>
          </a:p>
          <a:p>
            <a:endParaRPr lang="en-US" sz="800" dirty="0"/>
          </a:p>
          <a:p>
            <a:r>
              <a:rPr lang="en-US" dirty="0"/>
              <a:t>Not tied to any disciplinary or theoretical approach, so a meeting point for exploratory interdisciplinary dialogue</a:t>
            </a:r>
          </a:p>
        </p:txBody>
      </p:sp>
    </p:spTree>
    <p:extLst>
      <p:ext uri="{BB962C8B-B14F-4D97-AF65-F5344CB8AC3E}">
        <p14:creationId xmlns:p14="http://schemas.microsoft.com/office/powerpoint/2010/main" val="1515607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07021C9-5B3B-EADC-42B6-4A4C35617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4229" y="265176"/>
            <a:ext cx="4286467" cy="6391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397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108E30D-6623-5314-C21B-D1AE66D86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BROAD APPROACHES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6265DD3-82B6-7AF7-389E-78B687123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legalism</a:t>
            </a:r>
          </a:p>
          <a:p>
            <a:r>
              <a:rPr lang="en-US" sz="4000" dirty="0"/>
              <a:t>rationalism</a:t>
            </a:r>
          </a:p>
          <a:p>
            <a:r>
              <a:rPr lang="en-US" sz="4000" dirty="0"/>
              <a:t>institutionalism</a:t>
            </a:r>
          </a:p>
          <a:p>
            <a:r>
              <a:rPr lang="en-US" sz="4000" dirty="0" err="1"/>
              <a:t>practicism</a:t>
            </a:r>
            <a:endParaRPr lang="en-US" sz="4000" dirty="0"/>
          </a:p>
          <a:p>
            <a:r>
              <a:rPr lang="en-US" sz="4000" dirty="0"/>
              <a:t>structuralism</a:t>
            </a:r>
          </a:p>
          <a:p>
            <a:endParaRPr lang="en-US" sz="2000" dirty="0"/>
          </a:p>
          <a:p>
            <a:r>
              <a:rPr lang="en-US" sz="4000" dirty="0"/>
              <a:t>talk to each other and combine insights</a:t>
            </a:r>
          </a:p>
        </p:txBody>
      </p:sp>
    </p:spTree>
    <p:extLst>
      <p:ext uri="{BB962C8B-B14F-4D97-AF65-F5344CB8AC3E}">
        <p14:creationId xmlns:p14="http://schemas.microsoft.com/office/powerpoint/2010/main" val="3562857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A909D7-BB9B-450C-8026-72B110655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E99-D65E-4B5E-8930-DC1D60F80532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117" name="Picture 116">
            <a:extLst>
              <a:ext uri="{FF2B5EF4-FFF2-40B4-BE49-F238E27FC236}">
                <a16:creationId xmlns:a16="http://schemas.microsoft.com/office/drawing/2014/main" id="{5DF582E3-88D1-471C-B563-C71391150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13" y="343944"/>
            <a:ext cx="8914061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02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9716-5028-A000-A0CA-410DB3F78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00B050"/>
                </a:solidFill>
              </a:rPr>
              <a:t>REGULATORY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A9552-7838-6B86-045E-C93B7E2D5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929384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sv-SE" sz="3200" dirty="0"/>
              <a:t>statutes, bills</a:t>
            </a:r>
          </a:p>
          <a:p>
            <a:r>
              <a:rPr lang="sv-SE" dirty="0"/>
              <a:t>t</a:t>
            </a:r>
            <a:r>
              <a:rPr lang="sv-SE" sz="3200" dirty="0"/>
              <a:t>reaties, customs</a:t>
            </a:r>
          </a:p>
          <a:p>
            <a:r>
              <a:rPr lang="sv-SE" sz="3200" dirty="0"/>
              <a:t>resolutions, declarations, directives</a:t>
            </a:r>
          </a:p>
          <a:p>
            <a:r>
              <a:rPr lang="sv-SE" dirty="0"/>
              <a:t>m</a:t>
            </a:r>
            <a:r>
              <a:rPr lang="sv-SE" sz="3200" dirty="0"/>
              <a:t>emoranda of understanding</a:t>
            </a:r>
          </a:p>
          <a:p>
            <a:r>
              <a:rPr lang="sv-SE" sz="3200" dirty="0"/>
              <a:t>reports and recommendations</a:t>
            </a:r>
          </a:p>
          <a:p>
            <a:r>
              <a:rPr lang="en-GB" sz="3200" dirty="0">
                <a:effectLst/>
                <a:ea typeface="Calibri" panose="020F0502020204030204" pitchFamily="34" charset="0"/>
              </a:rPr>
              <a:t>standards, guidelines, best practices, benchmarks, certification schemes</a:t>
            </a:r>
          </a:p>
          <a:p>
            <a:r>
              <a:rPr lang="en-GB" sz="3200" dirty="0">
                <a:effectLst/>
                <a:ea typeface="Calibri" panose="020F0502020204030204" pitchFamily="34" charset="0"/>
              </a:rPr>
              <a:t>indexes, rankings, ratings</a:t>
            </a:r>
          </a:p>
          <a:p>
            <a:r>
              <a:rPr lang="en-GB" sz="3200" dirty="0">
                <a:ea typeface="Calibri" panose="020F0502020204030204" pitchFamily="34" charset="0"/>
              </a:rPr>
              <a:t>principles, norms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042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833</Words>
  <Application>Microsoft Office PowerPoint</Application>
  <PresentationFormat>Widescreen</PresentationFormat>
  <Paragraphs>153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Wingdings</vt:lpstr>
      <vt:lpstr>Office Theme</vt:lpstr>
      <vt:lpstr>POLYCENTRISM HOW GOVERNING WORKS TODAY</vt:lpstr>
      <vt:lpstr>GOVERNANCE</vt:lpstr>
      <vt:lpstr>GOVERNING: SEVEN KEY FEATURES</vt:lpstr>
      <vt:lpstr>NAMING THE BEAST</vt:lpstr>
      <vt:lpstr>WHY ‘POLYCENTRISM’?</vt:lpstr>
      <vt:lpstr>PowerPoint Presentation</vt:lpstr>
      <vt:lpstr>BROAD APPROACHES</vt:lpstr>
      <vt:lpstr>PowerPoint Presentation</vt:lpstr>
      <vt:lpstr>REGULATORY MEASURES</vt:lpstr>
      <vt:lpstr>GOVERNANCE ACTORS</vt:lpstr>
      <vt:lpstr>MANY ACTORS GOVERNING THE INTERNET</vt:lpstr>
      <vt:lpstr>GOVERNANCE NETWORKS</vt:lpstr>
      <vt:lpstr>GOVERNANCE STRUCTURES</vt:lpstr>
      <vt:lpstr>MICRO STRUCTURES: PRACTICES</vt:lpstr>
      <vt:lpstr>MACRO STRUCTURES: UNDERLYING ORDERS</vt:lpstr>
      <vt:lpstr>MACRO STRUCTURES: UNDERLYING ORDERS</vt:lpstr>
      <vt:lpstr>PowerPoint Presentation</vt:lpstr>
      <vt:lpstr>LOOKING AHEAD</vt:lpstr>
      <vt:lpstr>LOOKING AHEAD</vt:lpstr>
    </vt:vector>
  </TitlesOfParts>
  <Company>Universiteit Leiden - ISSC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Scholte, J.A. (Jan Aart)</dc:creator>
  <cp:lastModifiedBy>Scholte, J.A. (Jan Aart)</cp:lastModifiedBy>
  <cp:revision>2</cp:revision>
  <dcterms:created xsi:type="dcterms:W3CDTF">2025-03-25T18:55:57Z</dcterms:created>
  <dcterms:modified xsi:type="dcterms:W3CDTF">2025-05-12T06:40:19Z</dcterms:modified>
</cp:coreProperties>
</file>